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60F5F32-EA4B-E9B0-B4C9-ACAD9FA51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000" y="1088581"/>
            <a:ext cx="4820323" cy="3191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F6F901-4AF6-EC59-057C-4287ADEF8E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0219" y="1290099"/>
            <a:ext cx="6220693" cy="7706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F13B92-5491-9705-F31C-F330F6F13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76" y="255361"/>
            <a:ext cx="16299550" cy="7535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FE40DB5-427D-2FEB-EE50-80C456CCB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22" y="1497801"/>
            <a:ext cx="13946546" cy="7392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424E18B-6B01-6E39-BDA7-7453D2740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465" y="1349248"/>
            <a:ext cx="11822175" cy="75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Shilpa Shaw</cp:lastModifiedBy>
  <cp:revision>10</cp:revision>
  <dcterms:created xsi:type="dcterms:W3CDTF">2006-08-16T00:00:00Z</dcterms:created>
  <dcterms:modified xsi:type="dcterms:W3CDTF">2024-04-01T12:53:17Z</dcterms:modified>
  <dc:identifier>DAEhDyfaYKE</dc:identifier>
</cp:coreProperties>
</file>